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273" r:id="rId25"/>
    <p:sldId id="279" r:id="rId26"/>
    <p:sldId id="275" r:id="rId27"/>
    <p:sldId id="276" r:id="rId28"/>
    <p:sldId id="274" r:id="rId29"/>
    <p:sldId id="257" r:id="rId30"/>
    <p:sldId id="259" r:id="rId31"/>
    <p:sldId id="295" r:id="rId32"/>
    <p:sldId id="296" r:id="rId33"/>
    <p:sldId id="298" r:id="rId34"/>
    <p:sldId id="258" r:id="rId35"/>
    <p:sldId id="268" r:id="rId36"/>
    <p:sldId id="277" r:id="rId37"/>
    <p:sldId id="278" r:id="rId38"/>
    <p:sldId id="284" r:id="rId39"/>
    <p:sldId id="28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273"/>
            <p14:sldId id="279"/>
            <p14:sldId id="275"/>
            <p14:sldId id="276"/>
            <p14:sldId id="274"/>
            <p14:sldId id="257"/>
            <p14:sldId id="259"/>
            <p14:sldId id="295"/>
            <p14:sldId id="296"/>
          </p14:sldIdLst>
        </p14:section>
        <p14:section name="Untitled Section" id="{E6CD319C-D39B-4567-AC02-CF19AF16C16B}">
          <p14:sldIdLst>
            <p14:sldId id="298"/>
            <p14:sldId id="258"/>
            <p14:sldId id="268"/>
            <p14:sldId id="277"/>
            <p14:sldId id="278"/>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2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2021-04-01</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2021-04-01</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gif"/><Relationship Id="rId5" Type="http://schemas.openxmlformats.org/officeDocument/2006/relationships/image" Target="../media/image41.png"/><Relationship Id="rId4" Type="http://schemas.openxmlformats.org/officeDocument/2006/relationships/hyperlink" Target="https://gfycat.com/ancientgreencolt-outdoors-ripples-nature-green-ocea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2.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Start screen</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286973" y="5216714"/>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52" name="TextBox 51">
            <a:extLst>
              <a:ext uri="{FF2B5EF4-FFF2-40B4-BE49-F238E27FC236}">
                <a16:creationId xmlns:a16="http://schemas.microsoft.com/office/drawing/2014/main" id="{DB791404-3962-477A-8315-C5CF1B9CA75A}"/>
              </a:ext>
            </a:extLst>
          </p:cNvPr>
          <p:cNvSpPr txBox="1"/>
          <p:nvPr/>
        </p:nvSpPr>
        <p:spPr>
          <a:xfrm>
            <a:off x="3771435" y="5641950"/>
            <a:ext cx="3200024" cy="338554"/>
          </a:xfrm>
          <a:prstGeom prst="rect">
            <a:avLst/>
          </a:prstGeom>
          <a:noFill/>
        </p:spPr>
        <p:txBody>
          <a:bodyPr wrap="square" rtlCol="0">
            <a:spAutoFit/>
          </a:bodyPr>
          <a:lstStyle/>
          <a:p>
            <a:pPr algn="ctr"/>
            <a:r>
              <a:rPr lang="en-CA" sz="1600" dirty="0"/>
              <a:t>Ahoy </a:t>
            </a:r>
            <a:r>
              <a:rPr lang="en-CA" sz="1600" dirty="0">
                <a:solidFill>
                  <a:srgbClr val="0070C0"/>
                </a:solidFill>
              </a:rPr>
              <a:t>Lord </a:t>
            </a:r>
            <a:r>
              <a:rPr lang="en-CA" sz="1600" dirty="0" err="1">
                <a:solidFill>
                  <a:srgbClr val="0070C0"/>
                </a:solidFill>
              </a:rPr>
              <a:t>Farquad</a:t>
            </a:r>
            <a:r>
              <a:rPr lang="en-CA" sz="1600" dirty="0"/>
              <a:t>! You’re all set. </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457386" y="6092313"/>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DDA78388-CD49-4E17-8A2D-7AA236CC7486}"/>
              </a:ext>
            </a:extLst>
          </p:cNvPr>
          <p:cNvPicPr>
            <a:picLocks noChangeAspect="1"/>
          </p:cNvPicPr>
          <p:nvPr/>
        </p:nvPicPr>
        <p:blipFill rotWithShape="1">
          <a:blip r:embed="rId2">
            <a:extLst>
              <a:ext uri="{28A0092B-C50C-407E-A947-70E740481C1C}">
                <a14:useLocalDpi xmlns:a14="http://schemas.microsoft.com/office/drawing/2010/main" val="0"/>
              </a:ext>
            </a:extLst>
          </a:blip>
          <a:srcRect l="6429" t="4858" r="6429" b="18857"/>
          <a:stretch/>
        </p:blipFill>
        <p:spPr>
          <a:xfrm>
            <a:off x="3190875" y="419100"/>
            <a:ext cx="5810250" cy="5086350"/>
          </a:xfrm>
          <a:prstGeom prst="rect">
            <a:avLst/>
          </a:prstGeom>
        </p:spPr>
      </p:pic>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882800"/>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9808</TotalTime>
  <Words>2250</Words>
  <Application>Microsoft Office PowerPoint</Application>
  <PresentationFormat>Widescreen</PresentationFormat>
  <Paragraphs>469</Paragraphs>
  <Slides>39</Slides>
  <Notes>0</Notes>
  <HiddenSlides>0</HiddenSlides>
  <MMClips>6</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39</vt:i4>
      </vt:variant>
    </vt:vector>
  </HeadingPairs>
  <TitlesOfParts>
    <vt:vector size="60"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454</cp:revision>
  <dcterms:created xsi:type="dcterms:W3CDTF">2020-10-13T01:51:13Z</dcterms:created>
  <dcterms:modified xsi:type="dcterms:W3CDTF">2021-04-03T04:00:53Z</dcterms:modified>
</cp:coreProperties>
</file>